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అటుపిమ్మట ఐగుప్తు రాజుయొక్క పానదాయకుడును భక్ష్యకారుడును తమ ప్రభువైన ఐగుప్తు రాజు ఎడల తప్పుచేసిరి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గనుక ఫరో పానదాయకుల అధిపతియు భక్ష్యకారుల అధిపతియునైన తన యిద్దరు ఉద్యోగస్థుల మీద కోపపడి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వారిని చెరసాలలో నుంచుటకై రాజసంరక్షక సేనాధిపతికి అప్పగించెను. అది యోసేపు బంధింపబడిన స్థలము.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సేనాధిపతి వారిని యోసేపు వశము చేయగా అతడు వారికి ఉపచారము చేసెను. వారు కొన్నిదినములు కావలిలో నుండిన తరువాత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వారిద్దరు, అనగా చెరసాలలో బంధింపబడిన ఐగుప్తు రాజుయొక్క పానదాయకుడును, భక్ష్యకారుడును ఒక్కటే రాత్రియందు కలలు కనిరి; ఒక్కొక్కడు వేరు వేరు భావముల కల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యోసేపు వారియొద్దకు వచ్చి వారిని చూడగా వారు చింతాక్రాంతులై యుండిరి.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ఎందుచేత నేడు మీ ముఖములు చిన్నబోయియున్నవని తన యజమానుని యింట తనతో కావలియందున్న ఫరో ఉద్యోగస్థుల నడిగెను.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వారు మేము కలలు కంటిమి; వాటి భావము చెప్పగలవారెవరును లేరని అతనితోననగా యోసేపు వారిని చూచి భావములు చెప్పుట దేవుని అధీనమే గదా; మీరు దయచేసి ఆ కలలు నాకు వివరించి చెప్పుడనెను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పానదాయకుల అధిపతి యోసేపును చూచి నా కలలో ఒక ద్రాక్షావల్లి నా యెదుట ఉండెను;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ద్రాక్షావల్లికి మూడు తీగెలుండెను, అది చిగిరించినట్టు ఉండెను; దాని పువ్వులు వికసించెను; దాని గెలలు పండి ద్రాక్షఫలములాయెను.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గిన్నె నాచేతిలో ఉండెను; ఆ ద్రాక్షఫలములు నేను పట్టుకొని ఫరో గిన్నెలో వాటిని పిండి ఆ గిన్నె ఫరోచేతికిచ్చితినని తన కలను అతనితో వివరించి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దాని భావమిదే; ఆ మూడు తీగెలు మూడు దినములు;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ఇంక మూడు దినములలోగా ఫరో నీ తలను పైకెత్తి నీ ఉద్యోగము నీకు మరల ఇప్పించును. నీవు అతనికి పానదాయకుడవైయున్ననాటి మర్యాద చొప్పున ఫరో గిన్నెను అతనిచేతికప్పగించెదవు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నీకు క్షేమము కలిగినప్పుడు నన్ను జ్ఞాపకము చేసికొని నాయందు కరుణించి ఫరోతో నన్నుగూర్చి మాటలాడి యీ యింటిలోనుండి నన్ను బయటికి రప్పించుము.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నేను హెబ్రీయుల దేశములోనుండి దొంగిలబడితిని, అది నిశ్చయము. మరియు ఈ చెరసాలలో నన్ను వేయుటకు ఇక్కడ సహా నేనేమియు చేయలేదని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తెలిపిన భావము మంచిదని భక్ష్యకారుల అధిపతి చూచి అతనితో నిట్లనెను నేనును కల కంటిని; ఇదిగో తెల్లని పిండివంటలు గల మూడు గంపలు నా తలమీద ఉండెను.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మీది గంపలో ఫరో నిమిత్తము సమస్తవిధములైన పిండివంటలు ఉండెను. పక్షులు నా తలమీదనున్న ఆ గంపలోనుండి వాటిని తీసికొని తినుచుండెను.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యోసేపు దాని భావమిదే; ఆ మూడు గంపలు మూడు దినములు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ఇంక మూడు దినములలోగా ఫరో నీ మీదనుండి నీ తలను పైకెత్తి మ్రానుమీద నిన్ను వ్రేలాడదీయించును. అప్పుడు పక్షులు నీ మీద నుండి నీ మాంసమును తినివేయునని ఉత్తరమిచ్చెను.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మూడవ దినమందు జరిగినదేమనగా, ఆ దినము ఫరో జన్మదినము గనుక అతడు తన సేవకులకందరికి విందు చేయించి వారి నడుమ పానదాయకుల అధిపతి తలను భక్ష్యకారుల అధిపతి తలను పైకెత్తి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పానదాయకుల అధిపతి ఉద్యోగము మరల అతనికిచ్చెను గనుక అతడు ఫరోచేతికి గిన్నెనిచ్చెను.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వారికి తెలిపిన భావము చొప్పున భక్ష్యకారుల అధిపతిని వ్రేలాడదీయించెను.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40:23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పానదాయకుల అధిపతి యోసేపును జ్ఞాపకము చేసికొనక అతని మరచిపోయెను.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